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78" r:id="rId3"/>
    <p:sldId id="279" r:id="rId4"/>
    <p:sldId id="282" r:id="rId5"/>
    <p:sldId id="280" r:id="rId6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45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45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52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0648" y="251520"/>
            <a:ext cx="6552728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сверх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709" y="579909"/>
            <a:ext cx="624858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01.07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.-04.11.2021 г. филиал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участвовал в досуговом мероприятии - Конкурс детского рисунка «Музыка альбомного листа». Организатор - ГБУК г. Москвы «Музей «Садовое кольцо», место проведения - Москва, Проспект Мира, дом 14, стр. 10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Занимающиеся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изостудий филиала "Дети-Дети" участвовали в этом городском конкурсе и заняли призовые места: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Демкив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 и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Беженарь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Эмилия заняли 1 место, Курочкин Никита занял 2 место,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Шарич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Беата заняла 3 место. Организаторы конкурса поблагодарили всех за участие, пожелали всем участникам творческих успехов и бесконечной фантазии для исполнения художественных замыслов. В мероприятии от филиала «Дети-Детям» участвовало 15 человек.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367218"/>
            <a:ext cx="3500926" cy="35009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2" b="20515"/>
          <a:stretch/>
        </p:blipFill>
        <p:spPr>
          <a:xfrm>
            <a:off x="1196752" y="6012160"/>
            <a:ext cx="4813681" cy="28797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6" b="1797"/>
          <a:stretch/>
        </p:blipFill>
        <p:spPr>
          <a:xfrm>
            <a:off x="3861048" y="2367218"/>
            <a:ext cx="2782787" cy="350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50" y="4470752"/>
            <a:ext cx="2839086" cy="40043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64736" y="5035891"/>
            <a:ext cx="4067944" cy="28758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50" y="251520"/>
            <a:ext cx="2817899" cy="40001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98" y="217621"/>
            <a:ext cx="2875855" cy="406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21986" y="5285757"/>
            <a:ext cx="3888432" cy="27489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4716015"/>
            <a:ext cx="3024336" cy="42765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179512"/>
            <a:ext cx="3130388" cy="44279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79512"/>
            <a:ext cx="3130388" cy="442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0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21671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38" y="4578598"/>
            <a:ext cx="2926762" cy="4139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4552026"/>
            <a:ext cx="2926762" cy="41399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38" y="198173"/>
            <a:ext cx="2926762" cy="4139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179512"/>
            <a:ext cx="2926762" cy="413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530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8513" y="8327449"/>
            <a:ext cx="61288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99365"/>
            <a:ext cx="3283107" cy="4644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865" y="215186"/>
            <a:ext cx="3283107" cy="46440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78" y="3635896"/>
            <a:ext cx="3283107" cy="46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896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159</Words>
  <Application>Microsoft Office PowerPoint</Application>
  <PresentationFormat>Экран (4:3)</PresentationFormat>
  <Paragraphs>10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Фотоотчет о проведении мероприятия сверх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62</cp:revision>
  <cp:lastPrinted>2022-03-09T11:36:32Z</cp:lastPrinted>
  <dcterms:created xsi:type="dcterms:W3CDTF">2020-09-03T09:00:53Z</dcterms:created>
  <dcterms:modified xsi:type="dcterms:W3CDTF">2022-03-24T13:12:43Z</dcterms:modified>
</cp:coreProperties>
</file>